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2cc20f6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2cc20f6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2cc20f6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2cc20f6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da3b5673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da3b5673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da3b5673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da3b5673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da3b5673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da3b5673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cc20f6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cc20f6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 to jest HTML?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Maksim Kazakou 4Ti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042250" y="459325"/>
            <a:ext cx="5059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Podsumowanie</a:t>
            </a:r>
            <a:endParaRPr sz="4900"/>
          </a:p>
        </p:txBody>
      </p:sp>
      <p:sp>
        <p:nvSpPr>
          <p:cNvPr id="124" name="Google Shape;124;p22"/>
          <p:cNvSpPr txBox="1"/>
          <p:nvPr/>
        </p:nvSpPr>
        <p:spPr>
          <a:xfrm>
            <a:off x="412500" y="1485050"/>
            <a:ext cx="7982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HTML jest podstawowym językiem wykorzystywanym do budowy stron internetowych.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Pozwala na strukturyzację tekstu, osadzanie multimediów, linkowanie oraz inne funkcje.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Znajomość HTML jest niezbędna dla każdego, kto chce tworzyć lub edytować strony WWW.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79600" y="-419375"/>
            <a:ext cx="8584800" cy="44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/>
              <a:t>D</a:t>
            </a:r>
            <a:r>
              <a:rPr lang="ru" sz="9600"/>
              <a:t>ziękuję za uwage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000"/>
              <a:t>HTML</a:t>
            </a:r>
            <a:endParaRPr sz="60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7375" y="17238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-</a:t>
            </a:r>
            <a:r>
              <a:rPr lang="ru" sz="2100"/>
              <a:t>HTML (HyperText Markup Language) to język znaczników używany do tworzenia i strukturyzowania zawartości stron internetowych.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/>
              <a:t>- Jest fundamentem każdej strony WWW, definiuje jej strukturę i umożliwia łączenie z innymi zasobami, takimi jak obrazy, linki czy pliki multimedialne.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17700" y="1798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/>
              <a:t>Zastosowania HTML w tworzeniu stron internetowych</a:t>
            </a:r>
            <a:endParaRPr sz="3200"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91600" y="2061828"/>
            <a:ext cx="4045200" cy="32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Definiowanie układu strony, w tym nagłówków, akapitów i list.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Osadzanie obrazów, wideo i audio.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Tworzenie linków nawigacyjnych między stronami i zasobami.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Integracja z innymi technologiami, jak CSS (do stylowania) i JavaScript (do interaktywności).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Черно-белое фото ног в ковбойских полусапожках, рука подворачивает штанину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26728" r="14124" t="0"/>
          <a:stretch/>
        </p:blipFill>
        <p:spPr>
          <a:xfrm>
            <a:off x="4571996" y="0"/>
            <a:ext cx="4571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7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994275" y="270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Składnia HTML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18250" y="1406025"/>
            <a:ext cx="5062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Arial"/>
              <a:buChar char="●"/>
            </a:pPr>
            <a:r>
              <a:rPr lang="ru" sz="17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HTML składa się z elementów otoczonych nawiasami ostrymi, np. &lt;tag&gt;.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Arial"/>
              <a:buChar char="●"/>
            </a:pPr>
            <a:r>
              <a:rPr lang="ru" sz="17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Większość elementów ma znacznik początkowy (&lt;tag&gt;) i znacznik końcowy (&lt;/tag&gt;).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Arial"/>
              <a:buChar char="●"/>
            </a:pPr>
            <a:r>
              <a:rPr lang="ru" sz="17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Niektóre elementy są samozamykające, np. &lt;img src="..."&gt;.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-6309" l="3570" r="-3570" t="6310"/>
          <a:stretch/>
        </p:blipFill>
        <p:spPr>
          <a:xfrm>
            <a:off x="5241750" y="1465150"/>
            <a:ext cx="4214875" cy="26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678625" y="274700"/>
            <a:ext cx="570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Podstawowe elementy HTML</a:t>
            </a:r>
            <a:endParaRPr sz="430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835475" y="1985150"/>
            <a:ext cx="48102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&lt;html&gt; - element główny, otacza całą zawartość strony.</a:t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&lt;head&gt; - sekcja zawierająca metadane strony (np. tytuł, metatagi).</a:t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/>
              <a:t>&lt;body&gt; - sekcja zawierająca właściwą zawartość strony, wyświetlaną w przeglądarce.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50" y="1393900"/>
            <a:ext cx="26098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23025"/>
            <a:ext cx="688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Podstawowe metatagi HTML</a:t>
            </a:r>
            <a:endParaRPr sz="35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48925"/>
            <a:ext cx="4499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&lt;meta charset="UTF-8"&gt;`** - definiuje kodowanie znaków strony, najczęściej używane jest "UTF-8".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&lt;meta name="viewport" content="width=device-width, initial-scale=1.0"&gt;`** - umożliwia responsywne wyświetlanie strony na różnych urządzeniach.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&lt;meta name="description" content="Opis strony"&gt;`** - opis strony, pomocny dla wyszukiwarek internetowych.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4425" l="0" r="0" t="0"/>
          <a:stretch/>
        </p:blipFill>
        <p:spPr>
          <a:xfrm>
            <a:off x="5049250" y="1583475"/>
            <a:ext cx="4028251" cy="21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24825" y="707500"/>
            <a:ext cx="3946200" cy="14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Nadawanie języka strony i elementy tekstowe HTML</a:t>
            </a:r>
            <a:endParaRPr sz="36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82500" y="2687750"/>
            <a:ext cx="4026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&lt;html lang="pl"&gt; - atrybut `lang` definiuje język treści strony, co jest istotne dla wyszukiwarek oraz technologii wspomagających.</a:t>
            </a:r>
            <a:endParaRPr sz="1600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609950" y="782575"/>
            <a:ext cx="436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1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➔"/>
            </a:pPr>
            <a:r>
              <a:rPr lang="ru" sz="1410"/>
              <a:t>Nagłówki (&lt;h1&gt; do &lt;h6&gt;)</a:t>
            </a:r>
            <a:endParaRPr sz="1410"/>
          </a:p>
          <a:p>
            <a:pPr indent="-31813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◆"/>
            </a:pPr>
            <a:r>
              <a:rPr lang="ru" sz="1410"/>
              <a:t>Używane do oznaczania tytułów i nagłówków o różnej hierarchii:</a:t>
            </a:r>
            <a:endParaRPr sz="1410"/>
          </a:p>
          <a:p>
            <a:pPr indent="-31813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ru" sz="1410"/>
              <a:t>&lt;h1&gt;: Najważniejszy nagłówek</a:t>
            </a:r>
            <a:endParaRPr sz="1410"/>
          </a:p>
          <a:p>
            <a:pPr indent="-31813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ru" sz="1410"/>
              <a:t>&lt;h6&gt;`: Najmniej ważny nagłówek</a:t>
            </a:r>
            <a:endParaRPr sz="1410"/>
          </a:p>
          <a:p>
            <a:pPr indent="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10"/>
          </a:p>
          <a:p>
            <a:pPr indent="-3181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10"/>
              <a:buChar char="➔"/>
            </a:pPr>
            <a:r>
              <a:rPr lang="ru" sz="1410"/>
              <a:t>Akapity (&lt;p&gt;)</a:t>
            </a:r>
            <a:endParaRPr sz="1410"/>
          </a:p>
          <a:p>
            <a:pPr indent="-31813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◆"/>
            </a:pPr>
            <a:r>
              <a:rPr lang="ru" sz="1410"/>
              <a:t>Używane do tworzenia bloków tekstu.  </a:t>
            </a:r>
            <a:endParaRPr sz="141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10"/>
          </a:p>
          <a:p>
            <a:pPr indent="-31813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10"/>
              <a:buChar char="➔"/>
            </a:pPr>
            <a:r>
              <a:rPr lang="ru" sz="1410"/>
              <a:t>Cytaty (&lt;blockquote&gt;, &lt;q&gt;) </a:t>
            </a:r>
            <a:endParaRPr sz="1410"/>
          </a:p>
          <a:p>
            <a:pPr indent="-31813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ru" sz="1410"/>
              <a:t>&lt;blockquote&gt;: Cytaty blokowe, zwykle cytaty dłuższe.</a:t>
            </a:r>
            <a:endParaRPr sz="1410"/>
          </a:p>
          <a:p>
            <a:pPr indent="-31813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ru" sz="1410"/>
              <a:t>&lt;q&gt;: Cytaty inline, krótsze cytaty wewnątrz akapitu.</a:t>
            </a:r>
            <a:endParaRPr sz="141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59825" y="191200"/>
            <a:ext cx="584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Linki, multimedia i obrazy</a:t>
            </a:r>
            <a:endParaRPr sz="3200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8575" y="1047600"/>
            <a:ext cx="66528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40"/>
          </a:p>
          <a:p>
            <a:pPr indent="-320040" lvl="0" marL="457200" rtl="0" algn="l">
              <a:spcBef>
                <a:spcPts val="1200"/>
              </a:spcBef>
              <a:spcAft>
                <a:spcPts val="0"/>
              </a:spcAft>
              <a:buSzPts val="1440"/>
              <a:buChar char="●"/>
            </a:pPr>
            <a:r>
              <a:rPr lang="ru" sz="1440"/>
              <a:t>Linki (&lt;a href="..."&gt;)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440"/>
              <a:t>  Tworzą hiperłącza do innych stron lub zasobów.  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440"/>
              <a:t>  Przykład: `&lt;a href="https://example.com"&gt;Kliknij tutaj&lt;/a&gt;`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40"/>
          </a:p>
          <a:p>
            <a:pPr indent="-320040" lvl="0" marL="457200" rtl="0" algn="l">
              <a:spcBef>
                <a:spcPts val="1200"/>
              </a:spcBef>
              <a:spcAft>
                <a:spcPts val="0"/>
              </a:spcAft>
              <a:buSzPts val="1440"/>
              <a:buChar char="●"/>
            </a:pPr>
            <a:r>
              <a:rPr lang="ru" sz="1440"/>
              <a:t>Obrazy (&lt;img src="..."&gt;)  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440"/>
              <a:t>  Używane do osadzania obrazów na stronie.  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440"/>
              <a:t>  Atrybuty: src (adres obrazu), alt (alternatywny tekst).  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ru" sz="1440"/>
              <a:t>  Przykład: &lt;img src="image.jpg" alt="Opis obrazu"&gt;</a:t>
            </a:r>
            <a:endParaRPr sz="144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44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375" y="1211000"/>
            <a:ext cx="2721501" cy="27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599950" y="308075"/>
            <a:ext cx="394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/>
              <a:t>Listy HTML</a:t>
            </a:r>
            <a:endParaRPr sz="4300"/>
          </a:p>
        </p:txBody>
      </p:sp>
      <p:sp>
        <p:nvSpPr>
          <p:cNvPr id="115" name="Google Shape;115;p21"/>
          <p:cNvSpPr txBox="1"/>
          <p:nvPr/>
        </p:nvSpPr>
        <p:spPr>
          <a:xfrm>
            <a:off x="4620125" y="1213700"/>
            <a:ext cx="44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Listy nienumerowane (&lt;ul&gt;)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Używane do tworzenia list nieuporządkowanych (wypunktowanych).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Przykład: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" name="Google Shape;116;p21"/>
          <p:cNvSpPr txBox="1"/>
          <p:nvPr/>
        </p:nvSpPr>
        <p:spPr>
          <a:xfrm>
            <a:off x="96250" y="1213700"/>
            <a:ext cx="413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 Listy numerowane (&lt;ol&gt;)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Używane do tworzenia list uporządkowanych (numerowanych).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Przykład:</a:t>
            </a:r>
            <a:endParaRPr sz="1800"/>
          </a:p>
        </p:txBody>
      </p:sp>
      <p:sp>
        <p:nvSpPr>
          <p:cNvPr id="117" name="Google Shape;117;p21"/>
          <p:cNvSpPr txBox="1"/>
          <p:nvPr/>
        </p:nvSpPr>
        <p:spPr>
          <a:xfrm>
            <a:off x="311700" y="2656625"/>
            <a:ext cx="3000000" cy="1262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&lt;ol&gt;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  &lt;li&gt;Element 1&lt;/li&gt;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  &lt;li&gt;Element 2&lt;/li&gt;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&lt;/ol&gt;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5005125" y="2709400"/>
            <a:ext cx="30000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&lt;ul&gt;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  &lt;li&gt;Element 1&lt;/li&gt;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  &lt;li&gt;Element 2&lt;/li&gt;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&lt;/ul&gt;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